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320" r:id="rId3"/>
    <p:sldId id="321" r:id="rId4"/>
    <p:sldId id="327" r:id="rId5"/>
    <p:sldId id="328" r:id="rId6"/>
    <p:sldId id="337" r:id="rId7"/>
    <p:sldId id="338" r:id="rId8"/>
    <p:sldId id="344" r:id="rId9"/>
    <p:sldId id="345" r:id="rId10"/>
    <p:sldId id="346" r:id="rId11"/>
    <p:sldId id="347" r:id="rId12"/>
    <p:sldId id="306" r:id="rId13"/>
    <p:sldId id="300" r:id="rId14"/>
    <p:sldId id="291" r:id="rId15"/>
    <p:sldId id="333" r:id="rId16"/>
    <p:sldId id="330" r:id="rId17"/>
    <p:sldId id="315" r:id="rId18"/>
    <p:sldId id="336" r:id="rId19"/>
    <p:sldId id="343" r:id="rId20"/>
    <p:sldId id="316" r:id="rId21"/>
    <p:sldId id="296" r:id="rId22"/>
  </p:sldIdLst>
  <p:sldSz cx="12192000" cy="6858000"/>
  <p:notesSz cx="6858000" cy="9144000"/>
  <p:embeddedFontLst>
    <p:embeddedFont>
      <p:font typeface="굴림" panose="020B0600000101010101" pitchFamily="34" charset="-127"/>
      <p:regular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BM DoHyeon OTF" panose="020B0600000101010101" pitchFamily="34" charset="-127"/>
      <p:regular r:id="rId26"/>
    </p:embeddedFont>
    <p:embeddedFont>
      <p:font typeface="BM HANNA Pro OTF" panose="020B0600000101010101" pitchFamily="34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2E6"/>
    <a:srgbClr val="000000"/>
    <a:srgbClr val="A9A3F3"/>
    <a:srgbClr val="7F77ED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64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9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9085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470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4848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085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990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79377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8410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2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0852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2092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3171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54C2F3-228D-4906-943E-FE8B7B650134}" type="datetimeFigureOut">
              <a:rPr lang="ko-KR" altLang="en-US" smtClean="0"/>
              <a:t>2021. 9. 11.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C8D2E5-A8EC-4F6B-9641-F0D52B19691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678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59933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매쉬업</a:t>
            </a:r>
            <a:r>
              <a:rPr lang="ko-KR" altLang="en-US" sz="64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  <a:r>
              <a:rPr lang="ko-KR" altLang="en-US" sz="6400" dirty="0" err="1">
                <a:latin typeface="BM HANNA Pro OTF" panose="020B0600000101010101" pitchFamily="34" charset="-127"/>
                <a:ea typeface="BM HANNA Pro OTF" panose="020B0600000101010101" pitchFamily="34" charset="-127"/>
              </a:rPr>
              <a:t>노드팀</a:t>
            </a:r>
            <a:endParaRPr lang="ko-KR" altLang="en-US" sz="64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pic>
        <p:nvPicPr>
          <p:cNvPr id="1026" name="Picture 2" descr="@mash-up-kr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55" b="89552" l="9701" r="91791">
                        <a14:foregroundMark x1="64925" y1="52239" x2="64925" y2="52239"/>
                        <a14:foregroundMark x1="39552" y1="55224" x2="39552" y2="55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580" t="23656" r="23656" b="23656"/>
          <a:stretch/>
        </p:blipFill>
        <p:spPr bwMode="auto">
          <a:xfrm>
            <a:off x="255503" y="6245468"/>
            <a:ext cx="439616" cy="43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60705" y="2215227"/>
            <a:ext cx="538480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7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차 모임</a:t>
            </a:r>
            <a:endParaRPr lang="en-US" altLang="ko-KR" sz="6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시작합니다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5119" y="6399292"/>
            <a:ext cx="32239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ⓒ 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2021. Mash-up-</a:t>
            </a:r>
            <a:r>
              <a:rPr lang="en-US" altLang="ko-KR" sz="1200" b="1" dirty="0" err="1">
                <a:latin typeface="굴림" panose="020B0600000101010101" pitchFamily="50" charset="-127"/>
                <a:ea typeface="굴림" panose="020B0600000101010101" pitchFamily="50" charset="-127"/>
              </a:rPr>
              <a:t>kr</a:t>
            </a:r>
            <a:r>
              <a:rPr lang="en-US" altLang="ko-KR" sz="1200" b="1" dirty="0">
                <a:latin typeface="굴림" panose="020B0600000101010101" pitchFamily="50" charset="-127"/>
                <a:ea typeface="굴림" panose="020B0600000101010101" pitchFamily="50" charset="-127"/>
              </a:rPr>
              <a:t> All Rights Reserved.</a:t>
            </a:r>
            <a:endParaRPr lang="ko-KR" altLang="en-US" sz="1200" b="1" dirty="0">
              <a:latin typeface="굴림" panose="020B0600000101010101" pitchFamily="50" charset="-127"/>
              <a:ea typeface="굴림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57999" y="1238223"/>
            <a:ext cx="2284600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 12:05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12:05 ~ 12:20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12:20 ~ 13:00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13:10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14:00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</a:p>
          <a:p>
            <a:pPr algn="r"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14:50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15:00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39584" y="1238223"/>
            <a:ext cx="2052165" cy="44781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대기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근황 토크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분 세미나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토이 프로젝트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쉬는 시간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공지사항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4695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2299" y="2890391"/>
            <a:ext cx="292740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36177467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6375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시간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자기 소개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1358064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소형님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지영님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진호님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1591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121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11478663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637909" y="2890391"/>
            <a:ext cx="291618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공지사항</a:t>
            </a:r>
          </a:p>
        </p:txBody>
      </p:sp>
    </p:spTree>
    <p:extLst>
      <p:ext uri="{BB962C8B-B14F-4D97-AF65-F5344CB8AC3E}">
        <p14:creationId xmlns:p14="http://schemas.microsoft.com/office/powerpoint/2010/main" val="24490467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816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다음 팀 모임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&amp;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전체 모임 일정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29854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주 후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25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25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일 </a:t>
            </a:r>
            <a:r>
              <a:rPr lang="ko-KR" altLang="en-US" sz="3200" dirty="0" err="1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전체모임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은</a:t>
            </a:r>
            <a:r>
              <a:rPr lang="ko-KR" altLang="en-US" sz="32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오후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시 예정입니다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endParaRPr lang="en-US" altLang="ko-KR" sz="32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9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월 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25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일 팀모임 이후 사전 해커톤을 진행합니다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314274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50145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2.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다음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A094F5-62F4-F44A-B9E0-4F25246F660E}"/>
              </a:ext>
            </a:extLst>
          </p:cNvPr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신영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5A7F26-51C7-6E4D-A21C-781A66E5618E}"/>
              </a:ext>
            </a:extLst>
          </p:cNvPr>
          <p:cNvSpPr txBox="1"/>
          <p:nvPr/>
        </p:nvSpPr>
        <p:spPr>
          <a:xfrm>
            <a:off x="2288878" y="2004683"/>
            <a:ext cx="1845377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미정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Versioning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gRPC</a:t>
            </a:r>
          </a:p>
        </p:txBody>
      </p:sp>
    </p:spTree>
    <p:extLst>
      <p:ext uri="{BB962C8B-B14F-4D97-AF65-F5344CB8AC3E}">
        <p14:creationId xmlns:p14="http://schemas.microsoft.com/office/powerpoint/2010/main" val="42261740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66656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3.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저번 주 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응답 </a:t>
            </a:r>
            <a:r>
              <a:rPr lang="en-US" altLang="ko-KR" sz="20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0</a:t>
            </a:r>
            <a:r>
              <a:rPr lang="ko-KR" altLang="en-US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개</a:t>
            </a:r>
            <a:endParaRPr lang="en-US" altLang="ko-KR" sz="20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39466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7468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4.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피드백 설문조사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노드팀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32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노션</a:t>
            </a:r>
            <a:r>
              <a:rPr lang="ko-KR" altLang="en-US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메인에서 해주세요</a:t>
            </a:r>
            <a:r>
              <a:rPr lang="en-US" altLang="ko-KR" sz="32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676749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43364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5.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 소개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공지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사다리 타기도 세 명으로 돌리겠습니다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677906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60705" y="541340"/>
            <a:ext cx="31951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6. </a:t>
            </a:r>
            <a:r>
              <a:rPr lang="ko-KR" altLang="en-US" sz="4800" dirty="0">
                <a:solidFill>
                  <a:srgbClr val="4F42E6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티타임 ☕️</a:t>
            </a:r>
            <a:endParaRPr lang="ko-KR" altLang="en-US" sz="4800" dirty="0">
              <a:latin typeface="BM HANNA Pro OTF" panose="020B0600000101010101" pitchFamily="34" charset="-127"/>
              <a:ea typeface="BM HANNA Pro OTF" panose="020B0600000101010101" pitchFamily="34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74320" y="1703824"/>
            <a:ext cx="1161512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티타임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12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 중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10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명 완료했습니다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못 한 사람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–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신영님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세훈님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60270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46827" y="2890391"/>
            <a:ext cx="4498346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 토크</a:t>
            </a:r>
          </a:p>
        </p:txBody>
      </p:sp>
    </p:spTree>
    <p:extLst>
      <p:ext uri="{BB962C8B-B14F-4D97-AF65-F5344CB8AC3E}">
        <p14:creationId xmlns:p14="http://schemas.microsoft.com/office/powerpoint/2010/main" val="2168785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243296" y="1166843"/>
            <a:ext cx="5705408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갈 때 가더라도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사진 한 장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정돈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괜찮잖아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08360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55557" y="2705725"/>
            <a:ext cx="62808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수고 하셨습니다</a:t>
            </a:r>
            <a:r>
              <a:rPr lang="en-US" altLang="ko-KR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3352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916949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근황토크 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-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한 주 잘 지내셨나요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?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5156" y="2004683"/>
            <a:ext cx="1087157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2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3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4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5</a:t>
            </a: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질문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6162264" cy="39241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아래 질문 중 </a:t>
            </a:r>
            <a:r>
              <a:rPr lang="en-US" altLang="ko-KR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1~2</a:t>
            </a: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가지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를 선택해주세요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매쉬업 프로젝트는 잘 진행되시고 계신가요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이번 모임까지의 목표는 무엇이었나요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고치고 싶은 점이 있으셨나요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다음 모임 전까지의 목표는 무엇인가요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요즘 고민은 어떤 것인가요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배우고 싶은 습관이 있나요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8588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069647" y="2890391"/>
            <a:ext cx="4052712" cy="107721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</p:spTree>
    <p:extLst>
      <p:ext uri="{BB962C8B-B14F-4D97-AF65-F5344CB8AC3E}">
        <p14:creationId xmlns:p14="http://schemas.microsoft.com/office/powerpoint/2010/main" val="1683566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30877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10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분 세미나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71449" y="2004683"/>
            <a:ext cx="774571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선우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연중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dist">
              <a:lnSpc>
                <a:spcPct val="150000"/>
              </a:lnSpc>
            </a:pPr>
            <a:r>
              <a:rPr lang="ko-KR" altLang="en-US" sz="2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상희</a:t>
            </a:r>
            <a:endParaRPr lang="en-US" altLang="ko-KR" sz="2400" dirty="0">
              <a:solidFill>
                <a:srgbClr val="4F42E6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8878" y="2004683"/>
            <a:ext cx="2255746" cy="1708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Validation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Compression</a:t>
            </a: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Logger</a:t>
            </a:r>
          </a:p>
        </p:txBody>
      </p:sp>
    </p:spTree>
    <p:extLst>
      <p:ext uri="{BB962C8B-B14F-4D97-AF65-F5344CB8AC3E}">
        <p14:creationId xmlns:p14="http://schemas.microsoft.com/office/powerpoint/2010/main" val="39722242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906505" y="1917184"/>
            <a:ext cx="6173485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물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한 번</a:t>
            </a:r>
            <a:endParaRPr lang="en-US" altLang="ko-KR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뜨고 시작합시다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53751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2956257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F4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08356" y="2890391"/>
            <a:ext cx="45752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400" dirty="0">
                <a:solidFill>
                  <a:schemeClr val="bg1"/>
                </a:solidFill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</a:t>
            </a:r>
          </a:p>
        </p:txBody>
      </p:sp>
    </p:spTree>
    <p:extLst>
      <p:ext uri="{BB962C8B-B14F-4D97-AF65-F5344CB8AC3E}">
        <p14:creationId xmlns:p14="http://schemas.microsoft.com/office/powerpoint/2010/main" val="1948096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60705" y="541340"/>
            <a:ext cx="72282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토이 프로젝트 마지막</a:t>
            </a:r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(?)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 점검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977BB4-3A14-F34F-A121-B4489BC39A85}"/>
              </a:ext>
            </a:extLst>
          </p:cNvPr>
          <p:cNvSpPr txBox="1"/>
          <p:nvPr/>
        </p:nvSpPr>
        <p:spPr>
          <a:xfrm>
            <a:off x="274320" y="1703824"/>
            <a:ext cx="1161512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각 팀별 공유사항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19B7642-1E5F-1F46-A947-B5161CC4B0C1}"/>
              </a:ext>
            </a:extLst>
          </p:cNvPr>
          <p:cNvSpPr/>
          <p:nvPr/>
        </p:nvSpPr>
        <p:spPr>
          <a:xfrm>
            <a:off x="274320" y="2364538"/>
            <a:ext cx="5976316" cy="33701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어디 까지 진행 하셨나요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~?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노션 탐험 시간</a:t>
            </a: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헬타버스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And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어노니머스 팀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And &amp; 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산악회 팀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( iOS &amp; Web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내일의 집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(</a:t>
            </a:r>
            <a:r>
              <a:rPr lang="ko-KR" altLang="en-US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2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iOS 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75845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00331" y="1917184"/>
            <a:ext cx="6785832" cy="2923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곧 </a:t>
            </a: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시작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합니다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6400" dirty="0">
                <a:solidFill>
                  <a:srgbClr val="4F42E6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한 숨</a:t>
            </a:r>
            <a:r>
              <a:rPr lang="ko-KR" altLang="en-US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 돌려보아요</a:t>
            </a:r>
            <a:r>
              <a:rPr lang="en-US" altLang="ko-KR" sz="64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~</a:t>
            </a:r>
            <a:endParaRPr lang="ko-KR" altLang="en-US" sz="64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60705" y="541340"/>
            <a:ext cx="39356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Next: </a:t>
            </a:r>
            <a:r>
              <a:rPr lang="ko-KR" altLang="en-US" sz="4800" dirty="0">
                <a:latin typeface="BM HANNA Pro OTF" panose="020B0600000101010101" pitchFamily="34" charset="-127"/>
                <a:ea typeface="BM HANNA Pro OTF" panose="020B0600000101010101" pitchFamily="34" charset="-127"/>
              </a:rPr>
              <a:t>자기소개</a:t>
            </a:r>
          </a:p>
        </p:txBody>
      </p:sp>
    </p:spTree>
    <p:extLst>
      <p:ext uri="{BB962C8B-B14F-4D97-AF65-F5344CB8AC3E}">
        <p14:creationId xmlns:p14="http://schemas.microsoft.com/office/powerpoint/2010/main" val="2167681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2493</TotalTime>
  <Words>332</Words>
  <Application>Microsoft Macintosh PowerPoint</Application>
  <PresentationFormat>와이드스크린</PresentationFormat>
  <Paragraphs>94</Paragraphs>
  <Slides>21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BM DoHyeon OTF</vt:lpstr>
      <vt:lpstr>Arial</vt:lpstr>
      <vt:lpstr>맑은 고딕</vt:lpstr>
      <vt:lpstr>BM HANNA Pro OTF</vt:lpstr>
      <vt:lpstr>굴림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선재</dc:creator>
  <cp:lastModifiedBy>김 선재</cp:lastModifiedBy>
  <cp:revision>197</cp:revision>
  <dcterms:created xsi:type="dcterms:W3CDTF">2020-04-17T17:57:08Z</dcterms:created>
  <dcterms:modified xsi:type="dcterms:W3CDTF">2021-09-11T03:10:25Z</dcterms:modified>
</cp:coreProperties>
</file>